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obster"/>
      <p:regular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Lobster-regular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d5498d94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d5498d94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d5498d94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d5498d94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d5498d94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d5498d94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d5498d94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d5498d94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5498d949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5498d94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d5498d94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d5498d94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d5498d94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d5498d94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d5498d94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d5498d94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5498d94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5498d94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5498d94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5498d94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d5498d9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d5498d9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5498d94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5498d94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d5498d9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d5498d9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d5498d94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d5498d94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d5498d9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d5498d9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5498d949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5498d949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5498d94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5498d94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d5498d94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d5498d94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5498d94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5498d94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484250"/>
            <a:ext cx="49248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obster"/>
                <a:ea typeface="Lobster"/>
                <a:cs typeface="Lobster"/>
                <a:sym typeface="Lobster"/>
              </a:rPr>
              <a:t>Estación meteorológica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096900" y="4174025"/>
            <a:ext cx="18729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Lato"/>
                <a:ea typeface="Lato"/>
                <a:cs typeface="Lato"/>
                <a:sym typeface="Lato"/>
              </a:rPr>
              <a:t>David Moreno López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Lato"/>
                <a:ea typeface="Lato"/>
                <a:cs typeface="Lato"/>
                <a:sym typeface="Lato"/>
              </a:rPr>
              <a:t>Isabel Martínez Gómez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Lato"/>
                <a:ea typeface="Lato"/>
                <a:cs typeface="Lato"/>
                <a:sym typeface="Lato"/>
              </a:rPr>
              <a:t>Javier García Jiménez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Lato"/>
                <a:ea typeface="Lato"/>
                <a:cs typeface="Lato"/>
                <a:sym typeface="Lato"/>
              </a:rPr>
              <a:t>Álvaro Pérez Álamo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77" y="1513575"/>
            <a:ext cx="5750276" cy="323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Arduino: Código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5" y="1529600"/>
            <a:ext cx="22193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3879575" y="1420900"/>
            <a:ext cx="3905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para conectarse al servidor.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3892550" y="2910150"/>
            <a:ext cx="3216600" cy="1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para iniciar la lectura de la presión.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para recibir la presión.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para convertir a string la presión recibida.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25" y="1857125"/>
            <a:ext cx="3035172" cy="30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3879575" y="1706100"/>
            <a:ext cx="4771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para iniciar la lectura de la temperatura.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3879575" y="2375000"/>
            <a:ext cx="4168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para recibir la temperatura.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0" y="1252975"/>
            <a:ext cx="6155675" cy="36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Arduino: Código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3964800" y="1752000"/>
            <a:ext cx="41817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que inicia la lectura del GPS.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3964800" y="2644238"/>
            <a:ext cx="4136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que recibe la latitud y longitud.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2711425" y="3855175"/>
            <a:ext cx="5787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para convertir a string la latitud y longitud recibida.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5974875" y="4150675"/>
            <a:ext cx="360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que mete en el buffer la información medida.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3968125" y="4639725"/>
            <a:ext cx="5175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que publica en el topic la información del buffer.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29450" y="556650"/>
            <a:ext cx="76887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Servidor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900" y="1570675"/>
            <a:ext cx="3509200" cy="30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729450" y="556650"/>
            <a:ext cx="76887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729450" y="2078875"/>
            <a:ext cx="7688700" cy="27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Realizada con MySQL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 compone de una única tabla que guarda: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Identificador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Temperatura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Humedad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Presión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Calidad del aire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Velocidad del aire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Fecha</a:t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525" y="730575"/>
            <a:ext cx="1888627" cy="116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7650" y="51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MQTT  broker, Mosquitto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938" y="1968525"/>
            <a:ext cx="6262125" cy="14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7750" y="405200"/>
            <a:ext cx="79977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Aplicación: ventana principal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550" y="1342925"/>
            <a:ext cx="2008385" cy="35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729450" y="404250"/>
            <a:ext cx="76887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Aplicación: inicio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100" y="1379625"/>
            <a:ext cx="195262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729450" y="404250"/>
            <a:ext cx="76887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Aplicación: gráficos</a:t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400" y="1324950"/>
            <a:ext cx="1990275" cy="35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729450" y="404250"/>
            <a:ext cx="76887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Aplicación: estadísticas</a:t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25" y="1256750"/>
            <a:ext cx="20288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729450" y="404250"/>
            <a:ext cx="76887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Aplicación: información</a:t>
            </a:r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975" y="1374300"/>
            <a:ext cx="1879950" cy="3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925" y="1366825"/>
            <a:ext cx="1879950" cy="3375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710475" y="498025"/>
            <a:ext cx="80520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Índice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552150" y="1482625"/>
            <a:ext cx="3074100" cy="3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Arduino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i="1" lang="es" sz="1500">
                <a:latin typeface="Calibri"/>
                <a:ea typeface="Calibri"/>
                <a:cs typeface="Calibri"/>
                <a:sym typeface="Calibri"/>
              </a:rPr>
              <a:t>Montaje </a:t>
            </a:r>
            <a:endParaRPr i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i="1" lang="es" sz="1500">
                <a:latin typeface="Calibri"/>
                <a:ea typeface="Calibri"/>
                <a:cs typeface="Calibri"/>
                <a:sym typeface="Calibri"/>
              </a:rPr>
              <a:t>Anemómetro</a:t>
            </a:r>
            <a:endParaRPr i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i="1" lang="es" sz="1500">
                <a:latin typeface="Calibri"/>
                <a:ea typeface="Calibri"/>
                <a:cs typeface="Calibri"/>
                <a:sym typeface="Calibri"/>
              </a:rPr>
              <a:t>Código</a:t>
            </a:r>
            <a:endParaRPr i="1" sz="15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MQTT broker, Mosquitto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Aplicación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i="1" lang="es" sz="1500">
                <a:latin typeface="Calibri"/>
                <a:ea typeface="Calibri"/>
                <a:cs typeface="Calibri"/>
                <a:sym typeface="Calibri"/>
              </a:rPr>
              <a:t>Inicio</a:t>
            </a:r>
            <a:endParaRPr i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i="1" lang="es" sz="1500">
                <a:latin typeface="Calibri"/>
                <a:ea typeface="Calibri"/>
                <a:cs typeface="Calibri"/>
                <a:sym typeface="Calibri"/>
              </a:rPr>
              <a:t>Gráficos</a:t>
            </a:r>
            <a:endParaRPr i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i="1" lang="es" sz="1500">
                <a:latin typeface="Calibri"/>
                <a:ea typeface="Calibri"/>
                <a:cs typeface="Calibri"/>
                <a:sym typeface="Calibri"/>
              </a:rPr>
              <a:t>Estadísticas</a:t>
            </a:r>
            <a:endParaRPr i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i="1" lang="es" sz="1500">
                <a:latin typeface="Calibri"/>
                <a:ea typeface="Calibri"/>
                <a:cs typeface="Calibri"/>
                <a:sym typeface="Calibri"/>
              </a:rPr>
              <a:t>Información</a:t>
            </a:r>
            <a:endParaRPr i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eriod"/>
            </a:pPr>
            <a:r>
              <a:rPr i="1" lang="es" sz="1500">
                <a:latin typeface="Calibri"/>
                <a:ea typeface="Calibri"/>
                <a:cs typeface="Calibri"/>
                <a:sym typeface="Calibri"/>
              </a:rPr>
              <a:t>Ubicación</a:t>
            </a:r>
            <a:endParaRPr i="1"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729450" y="404250"/>
            <a:ext cx="76887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Aplicación: ubicación</a:t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950" y="1298875"/>
            <a:ext cx="2007175" cy="357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35325" y="49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Arduino: Montaje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75" y="2036750"/>
            <a:ext cx="3685124" cy="26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305750" y="1536950"/>
            <a:ext cx="3180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 Placa Arduino Uno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							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020450" y="1991250"/>
            <a:ext cx="341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Pines digitales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5020450" y="4367500"/>
            <a:ext cx="2652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Pines analógicos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4138900" y="2093950"/>
            <a:ext cx="806100" cy="154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5" name="Google Shape;105;p15"/>
          <p:cNvSpPr/>
          <p:nvPr/>
        </p:nvSpPr>
        <p:spPr>
          <a:xfrm>
            <a:off x="4176625" y="4486150"/>
            <a:ext cx="806100" cy="154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Arduino: Montaje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36750"/>
            <a:ext cx="1379200" cy="13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488400" y="1536950"/>
            <a:ext cx="3948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Sensores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2124000" y="2173225"/>
            <a:ext cx="15912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MQ135 pines: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Vcc 5V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GND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Pin analógico A0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225" y="1952525"/>
            <a:ext cx="1336300" cy="13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6539800" y="2097025"/>
            <a:ext cx="18783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BMP180 pines: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Vcc 5V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GND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Pin analógico A4 (Datos)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Pin analógico A5 (Reloj)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225" y="3615925"/>
            <a:ext cx="1269650" cy="12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2124000" y="3665625"/>
            <a:ext cx="13791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DHT11 pines: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Vcc 5V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GND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Pin digital 7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7650" y="504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Arduino: Montaje</a:t>
            </a:r>
            <a:endParaRPr sz="4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543600" y="1637475"/>
            <a:ext cx="15471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Módulos: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50" y="2149025"/>
            <a:ext cx="1677800" cy="16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2324250" y="2149025"/>
            <a:ext cx="22071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ESP8266 pines: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Vcc 3.3V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GND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RX al pin digital 3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TX al pin digital 2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CH_PD  3.3V (encendido)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750" y="2082325"/>
            <a:ext cx="2451300" cy="1744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6824975" y="2208725"/>
            <a:ext cx="24513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GPS GY-NEO6MV2 pines: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Vcc 3.3V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GND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RX al pin digital 9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TX al pin digital 8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709475" y="489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Anemómetro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709475" y="1728550"/>
            <a:ext cx="3842700" cy="29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Hecho con: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Vasos de café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Bote de Pringles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Palillos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Cable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s">
                <a:solidFill>
                  <a:srgbClr val="000000"/>
                </a:solidFill>
              </a:rPr>
              <a:t>Motor de disquetera antigua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950" y="1024700"/>
            <a:ext cx="2804725" cy="3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Arduino: Código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25" y="2192725"/>
            <a:ext cx="3267075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684825" y="1657525"/>
            <a:ext cx="2441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setup()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 arduino: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3983075" y="2047650"/>
            <a:ext cx="47469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Inicia las comunicaciones por el puerto Serial a 9600 baudios.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Mediante la función setServer(ip,puerto) asigna un broker al cliente.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Arranca los sensores con la función begin().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Inicializa el módulo Wi-Fi.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Arduino: Código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00" y="1780850"/>
            <a:ext cx="459105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482100" y="1382375"/>
            <a:ext cx="4089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que inicializa el módulo Wifi: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5043050" y="2009175"/>
            <a:ext cx="39078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Arranca la comunicación por el puerto serial a 9600 baudios.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Mientras que el módulo no esté conectado a un Wi-Fi intenta conectarse con la función begin(ssid,contraseña).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Lobster"/>
                <a:ea typeface="Lobster"/>
                <a:cs typeface="Lobster"/>
                <a:sym typeface="Lobster"/>
              </a:rPr>
              <a:t>Arduino: Código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18850"/>
            <a:ext cx="26003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3142650" y="1961575"/>
            <a:ext cx="49224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Función que lee el voltaje generado por el anemómetro y lo convierte a kilómetros/hora.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38" y="2757025"/>
            <a:ext cx="222885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3142650" y="2876550"/>
            <a:ext cx="4611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En esta parte del código tomamos 10 medidas de CO2 y calculamos la media ya que es un sensor que necesita mucho tiempo de calibración.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552525" y="1436575"/>
            <a:ext cx="2963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Dentro de la función loop():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525" y="4249675"/>
            <a:ext cx="33242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3876750" y="4249700"/>
            <a:ext cx="453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Funciones para leer la temperatura y humedad.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